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D217-2A8B-4314-A633-F43578D66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158E2-AB10-4EB2-95B9-638A9F482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0FA64-1F3F-4064-9316-367EAFBD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32489-8AD0-4AC9-BD33-145430E1B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BAF03-1AD0-4DD0-A077-7CDD9E48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001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CDA7-468B-4F67-A625-B93C0EA7F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31989-0217-4206-9474-FB4D899E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D4A9A-91A3-4550-A859-B37A3817D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5FB56-B750-45E9-AD10-62E6C011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7C0BD-6D99-43E5-BB74-E9895870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6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806C35-C0DE-439C-B0FF-8DE99D848B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97F68-2642-4279-8BCC-31D217626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1A167-DD23-479D-999E-EEEAF4AF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12334-E2C1-4AF8-BD98-3D0D121B0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39377-DA2C-4408-B5FB-1E70CED3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889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9C346-6D1B-453F-9D5A-B25C3EDCE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E863E-31C6-43FD-BDC1-0D53F2303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561B1-36FC-4AFF-94A3-DD007C2CD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D89FA-75A0-43D6-9A33-E626E6F3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F97B0-8DAF-496B-91EE-FCABB219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63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7AA6-F808-424F-9242-A191A006F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94027-85F4-4FBB-BE41-8D1DFA305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43E84-87DF-4FDC-B28B-3C4EDB275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2D57A-18CC-40F5-9953-8710264D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1CC78-46A8-4CB1-9407-DDAF0C6C7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704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1B05-2DC6-43C9-A6F3-481F89DF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7E75E-FA1A-4C43-8002-C0A4CE9AAD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F3CE4-FDC4-4DC8-84EA-353E6AD5B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AF43F-E25C-4597-AB2B-DF2BEB7D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7556B-A859-4862-B790-B44964C2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7ACE7-64E0-4941-8E40-BD5880F0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1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F080-B0B4-49CC-82A3-193247740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D813F-2A20-4A5B-8D7E-55E03DD05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D3236-FBCF-470F-AC48-54147C108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2360F-35EC-44AB-B780-536443D369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1398FC-ED71-4B2C-9CCE-9B4456D245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B09D8-5451-42D3-87A1-3ABF32D9D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348116-82C2-4F4D-A22E-D8A65D4FF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82B8AA-F2DA-49F5-83B2-823C0A0B9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420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4096F-BBD6-4FC1-9481-18C149079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74576E-12BA-4748-BCD3-CFD0AA0B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2303D-B45C-4CB9-87EC-14FE8FB8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B082C-1CB7-460D-AD2C-60A1AD7F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507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526966-6CA9-469E-B3AD-5DA84CEC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19DD9-10F6-4757-B5D5-444EAFAFF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AC2D7-40B3-41FC-9D8B-712F9DCE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82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5C27D-1D03-4349-BE89-4CC74CE0A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3E890-5E6D-41FB-B499-E31C941CB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0F610-BB64-44D4-B507-B6EA5774F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9795B2-45E7-454E-BA16-DA4AFB11E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76C6D-7519-4F96-A10F-C2F412EA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12EC5-4099-4AF9-9ED3-8C3DC549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71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47FD5-6787-44F7-8BAE-F31AD3427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46DEC-9F82-44B2-9F96-9A5EEC62B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1F3D9-A9F8-4BF5-A68E-99D4BC4A5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8D7065-5532-4FEA-BB88-13A3E132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8EE1D-EFE9-48D0-A4C3-854FBB3A9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9C1B5-0F0D-493E-A040-B47112CC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395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065A16-495E-4F5A-8B9A-D15C80194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B1684-7B97-4EC8-8A52-BEA2FB07C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26B18-DF89-4609-B362-99BB0ECB4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324B7-E052-4BA9-BCC1-C84FD1D471C1}" type="datetimeFigureOut">
              <a:rPr lang="en-GB" smtClean="0"/>
              <a:t>20/01/2019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16661-7A34-4C08-B493-3C0C3FB9DB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6CE2C-1F28-4AAD-AA0F-5151D6878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766E4-1497-45CA-825C-B238A4C066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393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4B58E8-003D-48C5-828F-248DF93BEE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Franchise Opportunity for Barbeque Natation Restaurant in West Toronto</a:t>
            </a:r>
          </a:p>
        </p:txBody>
      </p:sp>
      <p:pic>
        <p:nvPicPr>
          <p:cNvPr id="1026" name="Picture 3">
            <a:extLst>
              <a:ext uri="{FF2B5EF4-FFF2-40B4-BE49-F238E27FC236}">
                <a16:creationId xmlns:a16="http://schemas.microsoft.com/office/drawing/2014/main" id="{34D07D48-00A1-4AEA-AF40-A2D39976D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934" y="1528763"/>
            <a:ext cx="1733550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1654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B1CAD-71F0-473F-B5E6-81EA53C7A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3FC7-A239-48EE-8985-A008DFF14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Franchise Opportunity in Barbeque Nation</a:t>
            </a:r>
          </a:p>
          <a:p>
            <a:r>
              <a:rPr lang="en-GB" dirty="0"/>
              <a:t>Recommended Location by Barbeque Nation is Western Toronto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B5115-50D3-438C-9E74-FFA1A6282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88" t="23462" r="3509" b="5324"/>
          <a:stretch/>
        </p:blipFill>
        <p:spPr>
          <a:xfrm>
            <a:off x="1181100" y="2770402"/>
            <a:ext cx="8106508" cy="36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38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B018C-B897-4698-B07A-4F0274BBB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D69A6-350E-47C7-A87D-06FE5C5BF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6 Postal Codes</a:t>
            </a:r>
          </a:p>
          <a:p>
            <a:r>
              <a:rPr lang="en-GB" dirty="0"/>
              <a:t>12 Neighbourhoods</a:t>
            </a:r>
          </a:p>
          <a:p>
            <a:r>
              <a:rPr lang="en-GB" dirty="0"/>
              <a:t>99 Venus as per Foursquare</a:t>
            </a:r>
          </a:p>
        </p:txBody>
      </p:sp>
    </p:spTree>
    <p:extLst>
      <p:ext uri="{BB962C8B-B14F-4D97-AF65-F5344CB8AC3E}">
        <p14:creationId xmlns:p14="http://schemas.microsoft.com/office/powerpoint/2010/main" val="3593474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C7F8-F141-4F75-9647-8C7D59D3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– Clustering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D989D-BEE3-4C74-8E0F-E662D7D34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1800" y="1554345"/>
            <a:ext cx="6248400" cy="4076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Recommending Number of Clusters = 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EC419-96B8-4C92-BFB7-8195496651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8" t="48453" r="60115" b="20228"/>
          <a:stretch/>
        </p:blipFill>
        <p:spPr bwMode="auto">
          <a:xfrm>
            <a:off x="0" y="1961966"/>
            <a:ext cx="4200525" cy="24369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1B784B-DD7F-45B0-8851-EFB39FE291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71" t="36242" r="4720" b="24955"/>
          <a:stretch/>
        </p:blipFill>
        <p:spPr bwMode="auto">
          <a:xfrm>
            <a:off x="3837082" y="2082017"/>
            <a:ext cx="8354918" cy="21375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2BDACA3-53B1-4383-9B98-CEC97F674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622729"/>
              </p:ext>
            </p:extLst>
          </p:nvPr>
        </p:nvGraphicFramePr>
        <p:xfrm>
          <a:off x="1861026" y="4388617"/>
          <a:ext cx="8469948" cy="246938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14681">
                  <a:extLst>
                    <a:ext uri="{9D8B030D-6E8A-4147-A177-3AD203B41FA5}">
                      <a16:colId xmlns:a16="http://schemas.microsoft.com/office/drawing/2014/main" val="865573697"/>
                    </a:ext>
                  </a:extLst>
                </a:gridCol>
                <a:gridCol w="7055267">
                  <a:extLst>
                    <a:ext uri="{9D8B030D-6E8A-4147-A177-3AD203B41FA5}">
                      <a16:colId xmlns:a16="http://schemas.microsoft.com/office/drawing/2014/main" val="1485511226"/>
                    </a:ext>
                  </a:extLst>
                </a:gridCol>
              </a:tblGrid>
              <a:tr h="35276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Cluster 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Neighbourhood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14785929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Dover court Village, Dufferin 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24357594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Little Portugal, Trinity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9629484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High Park, The Junction South 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29493225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Parkdale, Roncesvalles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71931581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2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Brockton, Exhibition Place, Parkdale Village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61634409"/>
                  </a:ext>
                </a:extLst>
              </a:tr>
              <a:tr h="35276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2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Runnymede, Swansea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65203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553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8367B-2978-402F-BCC4-D3B6DEB5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Cluster 1 Most Common Venues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5FFF1-6FE7-481F-B00B-641A1133B75D}"/>
              </a:ext>
            </a:extLst>
          </p:cNvPr>
          <p:cNvPicPr/>
          <p:nvPr/>
        </p:nvPicPr>
        <p:blipFill rotWithShape="1">
          <a:blip r:embed="rId2"/>
          <a:srcRect l="11817" t="48651" r="2837" b="23182"/>
          <a:stretch/>
        </p:blipFill>
        <p:spPr bwMode="auto">
          <a:xfrm>
            <a:off x="666750" y="1690688"/>
            <a:ext cx="11049000" cy="45196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94237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4E6C9-8E8B-44B0-8E5C-03163702D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West Toronto Cluster 2 Most Common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F553AE-6C32-4D9B-B756-5AEE2584A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52" t="35218" r="3659" b="47291"/>
          <a:stretch/>
        </p:blipFill>
        <p:spPr bwMode="auto">
          <a:xfrm>
            <a:off x="226236" y="2490152"/>
            <a:ext cx="11398392" cy="22818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60068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134D-906A-435A-A3F6-0EB97A9F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Venues by Category Cluster 1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FC82045-1983-41BB-AA9B-81589E797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705937"/>
              </p:ext>
            </p:extLst>
          </p:nvPr>
        </p:nvGraphicFramePr>
        <p:xfrm>
          <a:off x="933449" y="1552575"/>
          <a:ext cx="9667877" cy="463867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33000">
                  <a:extLst>
                    <a:ext uri="{9D8B030D-6E8A-4147-A177-3AD203B41FA5}">
                      <a16:colId xmlns:a16="http://schemas.microsoft.com/office/drawing/2014/main" val="3641838209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2058950364"/>
                    </a:ext>
                  </a:extLst>
                </a:gridCol>
                <a:gridCol w="1933000">
                  <a:extLst>
                    <a:ext uri="{9D8B030D-6E8A-4147-A177-3AD203B41FA5}">
                      <a16:colId xmlns:a16="http://schemas.microsoft.com/office/drawing/2014/main" val="1347617533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2183876211"/>
                    </a:ext>
                  </a:extLst>
                </a:gridCol>
                <a:gridCol w="1933959">
                  <a:extLst>
                    <a:ext uri="{9D8B030D-6E8A-4147-A177-3AD203B41FA5}">
                      <a16:colId xmlns:a16="http://schemas.microsoft.com/office/drawing/2014/main" val="3086973253"/>
                    </a:ext>
                  </a:extLst>
                </a:gridCol>
              </a:tblGrid>
              <a:tr h="109014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Category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Dovercourt Village, Dufferin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Little Portugal, Trinity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</a:rPr>
                        <a:t>High Park, The Junction South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Parkdale, Roncesvalles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722565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Cafe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11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510339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Bar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5863860"/>
                  </a:ext>
                </a:extLst>
              </a:tr>
              <a:tr h="7195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Italian Restaurant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646638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Cocktail Bar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4738947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Park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GB" sz="18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7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2363191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Bakery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3050619"/>
                  </a:ext>
                </a:extLst>
              </a:tr>
              <a:tr h="71952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Asian Restaurant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4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06483170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Coffee shop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6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-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954827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192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E23B1-47D7-4BCA-9CF1-79F77E10C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Venues by Category Cluster 2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7A8A2F-1CEF-4EDA-9F3E-5EC3DB299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119191"/>
              </p:ext>
            </p:extLst>
          </p:nvPr>
        </p:nvGraphicFramePr>
        <p:xfrm>
          <a:off x="1114425" y="1619251"/>
          <a:ext cx="8196391" cy="454342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820037">
                  <a:extLst>
                    <a:ext uri="{9D8B030D-6E8A-4147-A177-3AD203B41FA5}">
                      <a16:colId xmlns:a16="http://schemas.microsoft.com/office/drawing/2014/main" val="1369453899"/>
                    </a:ext>
                  </a:extLst>
                </a:gridCol>
                <a:gridCol w="3188177">
                  <a:extLst>
                    <a:ext uri="{9D8B030D-6E8A-4147-A177-3AD203B41FA5}">
                      <a16:colId xmlns:a16="http://schemas.microsoft.com/office/drawing/2014/main" val="2846718910"/>
                    </a:ext>
                  </a:extLst>
                </a:gridCol>
                <a:gridCol w="3188177">
                  <a:extLst>
                    <a:ext uri="{9D8B030D-6E8A-4147-A177-3AD203B41FA5}">
                      <a16:colId xmlns:a16="http://schemas.microsoft.com/office/drawing/2014/main" val="1748244427"/>
                    </a:ext>
                  </a:extLst>
                </a:gridCol>
              </a:tblGrid>
              <a:tr h="138833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Category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Brockton, Exhibition Place, Parkdale Village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</a:rPr>
                        <a:t>Runnymede, Swansea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30386802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Cafe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7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8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4193087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Bar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5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5568808"/>
                  </a:ext>
                </a:extLst>
              </a:tr>
              <a:tr h="9163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Italian Restaurant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11437762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Park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4272185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Bakery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8575565"/>
                  </a:ext>
                </a:extLst>
              </a:tr>
              <a:tr h="4477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Coffee shop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effectLst/>
                        </a:rPr>
                        <a:t>-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effectLst/>
                        </a:rPr>
                        <a:t>8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62577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705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209C4-EA5B-474B-945C-92708AEB7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1A041-D957-4DC5-B9CE-3F2EE7AD9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Market Gap: Opportunity to be first movers in fine dining category</a:t>
            </a:r>
          </a:p>
          <a:p>
            <a:r>
              <a:rPr lang="en-GB" dirty="0"/>
              <a:t>Competition from fast food restaurants</a:t>
            </a:r>
          </a:p>
          <a:p>
            <a:r>
              <a:rPr lang="en-GB" dirty="0"/>
              <a:t>Recommended Location in Cluster 1</a:t>
            </a:r>
          </a:p>
          <a:p>
            <a:r>
              <a:rPr lang="en-GB" dirty="0"/>
              <a:t>Limitation:</a:t>
            </a:r>
          </a:p>
          <a:p>
            <a:pPr lvl="1"/>
            <a:r>
              <a:rPr lang="en-GB" dirty="0"/>
              <a:t>Foursquare data</a:t>
            </a:r>
          </a:p>
          <a:p>
            <a:pPr lvl="1"/>
            <a:r>
              <a:rPr lang="en-GB" dirty="0"/>
              <a:t>Recommendation does not take financial aspects into consideration </a:t>
            </a:r>
          </a:p>
        </p:txBody>
      </p:sp>
    </p:spTree>
    <p:extLst>
      <p:ext uri="{BB962C8B-B14F-4D97-AF65-F5344CB8AC3E}">
        <p14:creationId xmlns:p14="http://schemas.microsoft.com/office/powerpoint/2010/main" val="284593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236</Words>
  <Application>Microsoft Office PowerPoint</Application>
  <PresentationFormat>Widescreen</PresentationFormat>
  <Paragraphs>100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Introduction</vt:lpstr>
      <vt:lpstr>West Toronto</vt:lpstr>
      <vt:lpstr>West Toronto – Clustering </vt:lpstr>
      <vt:lpstr>West Toronto Cluster 1 Most Common Venues</vt:lpstr>
      <vt:lpstr>West Toronto Cluster 2 Most Common Venues</vt:lpstr>
      <vt:lpstr>Number of Venues by Category Cluster 1</vt:lpstr>
      <vt:lpstr>Number of Venues by Category Cluster 2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Syed Muhammad Tabish Rizvi</dc:creator>
  <cp:lastModifiedBy>NEERAJ ANANTHA</cp:lastModifiedBy>
  <cp:revision>5</cp:revision>
  <dcterms:created xsi:type="dcterms:W3CDTF">2019-01-07T05:40:42Z</dcterms:created>
  <dcterms:modified xsi:type="dcterms:W3CDTF">2019-01-20T10:00:39Z</dcterms:modified>
</cp:coreProperties>
</file>

<file path=docProps/thumbnail.jpeg>
</file>